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7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9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27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721531"/>
            <a:ext cx="9806821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Disaster Data Visualizer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41564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Explore, analyze, and understand the patterns of disasters worldwide.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r="45576"/>
          <a:stretch/>
        </p:blipFill>
        <p:spPr>
          <a:xfrm>
            <a:off x="864037" y="4829175"/>
            <a:ext cx="1723299" cy="67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F5E4A-272D-9ED5-A784-9E891EDCACC7}"/>
              </a:ext>
            </a:extLst>
          </p:cNvPr>
          <p:cNvSpPr txBox="1"/>
          <p:nvPr/>
        </p:nvSpPr>
        <p:spPr>
          <a:xfrm>
            <a:off x="2587336" y="4897537"/>
            <a:ext cx="230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13899"/>
            <a:ext cx="1257907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Disaster Trends Over Time</a:t>
            </a:r>
            <a:endParaRPr lang="en-US" sz="4850" dirty="0"/>
          </a:p>
        </p:txBody>
      </p:sp>
      <p:sp>
        <p:nvSpPr>
          <p:cNvPr id="5" name="Shape 2"/>
          <p:cNvSpPr/>
          <p:nvPr/>
        </p:nvSpPr>
        <p:spPr>
          <a:xfrm>
            <a:off x="864037" y="4685705"/>
            <a:ext cx="1290232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4012525" y="3821728"/>
            <a:ext cx="30480" cy="864037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3750112" y="44079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3963948" y="4500503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6"/>
          <p:cNvSpPr/>
          <p:nvPr/>
        </p:nvSpPr>
        <p:spPr>
          <a:xfrm>
            <a:off x="2484834" y="18557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Frequency of Floods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110853" y="2389584"/>
            <a:ext cx="583406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displays the frequency of floods over time, allowing users to understand how often they have occurred in specific regions.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7299722" y="4685645"/>
            <a:ext cx="30480" cy="864037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308" y="44079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7201495" y="4500503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5772031" y="57966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Earthquake Impact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398050" y="6330553"/>
            <a:ext cx="58341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visualization showcases the economic impact of earthquakes, highlighting the cost of damage caused by these events.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587038" y="3821728"/>
            <a:ext cx="30480" cy="864037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24624" y="44079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0487501" y="4500503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9" name="Text 16"/>
          <p:cNvSpPr/>
          <p:nvPr/>
        </p:nvSpPr>
        <p:spPr>
          <a:xfrm>
            <a:off x="9059347" y="18557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Cyclone Fatalities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685365" y="2389584"/>
            <a:ext cx="58341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explore the human toll of cyclones, visualizing the number of fatalities caused by these storms over time.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109594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Filtering and Drilling Down into Data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Disaster Type Filter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select a specific disaster type, such as floods, earthquakes, or wildfires, to focus their analysis.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Year Range Slider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slider allows users to zoom in on a specific timeframe, like 2010 to 2020, to understand disaster patterns within that period.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115"/>
            <a:ext cx="376166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Disaster Metrics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presents key metrics such as frequency, economic impact (in USD), and human impact (fatalities) for selected disaster types.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10377487" cy="74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Geospatial Visualizations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1876187"/>
            <a:ext cx="6302573" cy="38952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914" y="6069211"/>
            <a:ext cx="2978468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Scatter Plots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33914" y="6584394"/>
            <a:ext cx="630257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Scatter plots visually represent the location of disasters worldwide, providing a clear understanding of their geographical distribution.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4" y="1876187"/>
            <a:ext cx="6302693" cy="38952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3794" y="6069211"/>
            <a:ext cx="2978468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Heatmaps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93794" y="6584394"/>
            <a:ext cx="630269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Heatmaps illustrate the density of disaster events across different regions, highlighting areas that are most vulnerable to disasters.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199"/>
            <a:ext cx="863500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Visualizing Economic Impact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048476"/>
            <a:ext cx="4136231" cy="3397806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3295293"/>
            <a:ext cx="364259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Economic Damage Assessment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10853" y="4214932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displays the economic impact of disasters, measured in USD, showing the financial cost of these events.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048476"/>
            <a:ext cx="4136231" cy="3397806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5493901" y="3295293"/>
            <a:ext cx="335125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Regional Comparisons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93901" y="3829169"/>
            <a:ext cx="364259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compare the economic impact of disasters across different regions, identifying areas that experience the most significant economic losses.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048476"/>
            <a:ext cx="4136231" cy="3397806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9876949" y="32952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Long-term Trends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6949" y="3829169"/>
            <a:ext cx="36425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allows users to analyze how the economic impact of disasters has changed over time, highlighting potential trends and patterns.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46817"/>
            <a:ext cx="5486400" cy="7735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4810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Human Impacts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248144"/>
            <a:ext cx="7415927" cy="3646646"/>
          </a:xfrm>
          <a:prstGeom prst="roundRect">
            <a:avLst>
              <a:gd name="adj" fmla="val 101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263384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331" y="3419118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Disaster Type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976443" y="3419118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Fatalities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746" y="3419118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Injuries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669048" y="3419118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Displacement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79277" y="4364950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331" y="4520684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Floods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976443" y="452068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10,000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746" y="452068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50,000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669048" y="4520684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100,000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79277" y="507146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331" y="5227201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Earthquakes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2976443" y="522720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5,000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822746" y="522720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20,000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669048" y="5227201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50,000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879277" y="617303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126331" y="6328767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Wildfires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2976443" y="63287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2,000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4822746" y="63287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10,000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669048" y="6328767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20,000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53"/>
            <a:ext cx="5486400" cy="7831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916" y="775097"/>
            <a:ext cx="6014680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and Applications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2916" y="1919288"/>
            <a:ext cx="447675" cy="44767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55199" y="1993821"/>
            <a:ext cx="10298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29544" y="1919288"/>
            <a:ext cx="270736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Disaster Preparedness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29544" y="2349460"/>
            <a:ext cx="7104340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provides valuable insights for planning disaster preparedness strategies, enabling agencies to focus resources on high-risk areas.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2916" y="3408759"/>
            <a:ext cx="447675" cy="44767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315194" y="3483293"/>
            <a:ext cx="1829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829544" y="3408759"/>
            <a:ext cx="24875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Assessment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829544" y="3838932"/>
            <a:ext cx="7104340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Researchers can use the dashboard to assess the risk of future disasters, identifying potential areas and events with high impacts.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2916" y="4898231"/>
            <a:ext cx="447675" cy="44767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14242" y="4972764"/>
            <a:ext cx="18502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29544" y="4898231"/>
            <a:ext cx="24875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Policy Development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29544" y="5328404"/>
            <a:ext cx="7104340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Policymakers can leverage the data to inform decisions about disaster response, mitigation, and recovery efforts.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82916" y="6387703"/>
            <a:ext cx="447675" cy="44767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19361" y="6462236"/>
            <a:ext cx="17466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829544" y="6387703"/>
            <a:ext cx="248757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Public Awareness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829544" y="6817876"/>
            <a:ext cx="7104340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dashboard can be used to raise public awareness about disaster risks and promote preparedness measures within communities.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48226"/>
            <a:ext cx="110285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Repository and Documentation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4306610"/>
            <a:ext cx="138827" cy="185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4321" y="4213503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 Code and Data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4979313"/>
            <a:ext cx="138827" cy="185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4321" y="4886206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Report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109594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PRESENTATION BY :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898821" cy="1064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YUVRAJ</a:t>
            </a:r>
          </a:p>
          <a:p>
            <a:pPr marL="0" indent="0">
              <a:lnSpc>
                <a:spcPts val="3100"/>
              </a:lnSpc>
              <a:buNone/>
            </a:pPr>
            <a:endParaRPr lang="en-US" sz="5400" dirty="0">
              <a:solidFill>
                <a:srgbClr val="CFCBBF"/>
              </a:solidFill>
              <a:latin typeface="Prata" panose="020B060402020202020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BAJPAI</a:t>
            </a:r>
            <a:endParaRPr lang="en-US" sz="5400" dirty="0">
              <a:latin typeface="Prata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762859" y="4026694"/>
            <a:ext cx="450865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</a:rPr>
              <a:t>PRIYANSHU</a:t>
            </a:r>
          </a:p>
          <a:p>
            <a:pPr marL="0" indent="0">
              <a:lnSpc>
                <a:spcPts val="3100"/>
              </a:lnSpc>
              <a:buNone/>
            </a:pPr>
            <a:endParaRPr lang="en-US" sz="5400" dirty="0">
              <a:solidFill>
                <a:srgbClr val="CFCBBF"/>
              </a:solidFill>
              <a:latin typeface="Prata" panose="020B0604020202020204" charset="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</a:rPr>
              <a:t> SHARMA</a:t>
            </a:r>
            <a:endParaRPr lang="en-US" sz="5400" dirty="0">
              <a:latin typeface="Prata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94115"/>
            <a:ext cx="376166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SAMARTH</a:t>
            </a:r>
          </a:p>
          <a:p>
            <a:pPr marL="0" indent="0">
              <a:lnSpc>
                <a:spcPts val="3100"/>
              </a:lnSpc>
              <a:buNone/>
            </a:pPr>
            <a:endParaRPr lang="en-US" sz="5400" dirty="0">
              <a:solidFill>
                <a:srgbClr val="CFCBBF"/>
              </a:solidFill>
              <a:latin typeface="Prata" panose="020B060402020202020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KEDIA</a:t>
            </a:r>
            <a:endParaRPr lang="en-US" sz="5400" dirty="0"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9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449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Yuvraj Bajpai</cp:lastModifiedBy>
  <cp:revision>3</cp:revision>
  <dcterms:created xsi:type="dcterms:W3CDTF">2024-09-28T05:32:28Z</dcterms:created>
  <dcterms:modified xsi:type="dcterms:W3CDTF">2024-09-28T05:49:03Z</dcterms:modified>
</cp:coreProperties>
</file>